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1"/>
  </p:sldMasterIdLst>
  <p:notesMasterIdLst>
    <p:notesMasterId r:id="rId3"/>
  </p:notesMasterIdLst>
  <p:handoutMasterIdLst>
    <p:handoutMasterId r:id="rId4"/>
  </p:handoutMasterIdLst>
  <p:sldIdLst>
    <p:sldId id="256" r:id="rId2"/>
  </p:sldIdLst>
  <p:sldSz cx="6858000" cy="9144000" type="screen4x3"/>
  <p:notesSz cx="6797675" cy="9928225"/>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961" autoAdjust="0"/>
    <p:restoredTop sz="96433" autoAdjust="0"/>
  </p:normalViewPr>
  <p:slideViewPr>
    <p:cSldViewPr snapToGrid="0">
      <p:cViewPr>
        <p:scale>
          <a:sx n="110" d="100"/>
          <a:sy n="110" d="100"/>
        </p:scale>
        <p:origin x="-858" y="120"/>
      </p:cViewPr>
      <p:guideLst>
        <p:guide orient="horz" pos="2880"/>
        <p:guide pos="216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86" d="100"/>
          <a:sy n="86" d="100"/>
        </p:scale>
        <p:origin x="2928" y="78"/>
      </p:cViewPr>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1"/>
            <a:ext cx="2945659" cy="498135"/>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sz="quarter" idx="1"/>
          </p:nvPr>
        </p:nvSpPr>
        <p:spPr>
          <a:xfrm>
            <a:off x="3850443" y="1"/>
            <a:ext cx="2945659" cy="498135"/>
          </a:xfrm>
          <a:prstGeom prst="rect">
            <a:avLst/>
          </a:prstGeom>
        </p:spPr>
        <p:txBody>
          <a:bodyPr vert="horz" lIns="91440" tIns="45720" rIns="91440" bIns="45720" rtlCol="0"/>
          <a:lstStyle>
            <a:lvl1pPr algn="r">
              <a:defRPr sz="1200"/>
            </a:lvl1pPr>
          </a:lstStyle>
          <a:p>
            <a:fld id="{CE45DF41-978A-48CB-95B4-77C8D3D0CF98}" type="datetimeFigureOut">
              <a:rPr lang="el-GR" smtClean="0"/>
              <a:pPr/>
              <a:t>25/5/2021</a:t>
            </a:fld>
            <a:endParaRPr lang="el-GR"/>
          </a:p>
        </p:txBody>
      </p:sp>
      <p:sp>
        <p:nvSpPr>
          <p:cNvPr id="4" name="Θέση υποσέλιδου 3"/>
          <p:cNvSpPr>
            <a:spLocks noGrp="1"/>
          </p:cNvSpPr>
          <p:nvPr>
            <p:ph type="ftr" sz="quarter" idx="2"/>
          </p:nvPr>
        </p:nvSpPr>
        <p:spPr>
          <a:xfrm>
            <a:off x="0" y="9430091"/>
            <a:ext cx="2945659" cy="498134"/>
          </a:xfrm>
          <a:prstGeom prst="rect">
            <a:avLst/>
          </a:prstGeom>
        </p:spPr>
        <p:txBody>
          <a:bodyPr vert="horz" lIns="91440" tIns="45720" rIns="91440" bIns="45720" rtlCol="0" anchor="b"/>
          <a:lstStyle>
            <a:lvl1pPr algn="l">
              <a:defRPr sz="1200"/>
            </a:lvl1pPr>
          </a:lstStyle>
          <a:p>
            <a:endParaRPr lang="el-GR"/>
          </a:p>
        </p:txBody>
      </p:sp>
      <p:sp>
        <p:nvSpPr>
          <p:cNvPr id="5" name="Θέση αριθμού διαφάνειας 4"/>
          <p:cNvSpPr>
            <a:spLocks noGrp="1"/>
          </p:cNvSpPr>
          <p:nvPr>
            <p:ph type="sldNum" sz="quarter" idx="3"/>
          </p:nvPr>
        </p:nvSpPr>
        <p:spPr>
          <a:xfrm>
            <a:off x="3850443" y="9430091"/>
            <a:ext cx="2945659" cy="498134"/>
          </a:xfrm>
          <a:prstGeom prst="rect">
            <a:avLst/>
          </a:prstGeom>
        </p:spPr>
        <p:txBody>
          <a:bodyPr vert="horz" lIns="91440" tIns="45720" rIns="91440" bIns="45720" rtlCol="0" anchor="b"/>
          <a:lstStyle>
            <a:lvl1pPr algn="r">
              <a:defRPr sz="1200"/>
            </a:lvl1pPr>
          </a:lstStyle>
          <a:p>
            <a:fld id="{8A6D2F71-38A7-424B-BAA6-52D44D05A081}" type="slidenum">
              <a:rPr lang="el-GR" smtClean="0"/>
              <a:pPr/>
              <a:t>‹#›</a:t>
            </a:fld>
            <a:endParaRPr lang="el-GR"/>
          </a:p>
        </p:txBody>
      </p:sp>
    </p:spTree>
    <p:extLst>
      <p:ext uri="{BB962C8B-B14F-4D97-AF65-F5344CB8AC3E}">
        <p14:creationId xmlns="" xmlns:p14="http://schemas.microsoft.com/office/powerpoint/2010/main" val="325200010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45659" cy="498135"/>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50443" y="0"/>
            <a:ext cx="2945659" cy="498135"/>
          </a:xfrm>
          <a:prstGeom prst="rect">
            <a:avLst/>
          </a:prstGeom>
        </p:spPr>
        <p:txBody>
          <a:bodyPr vert="horz" lIns="91440" tIns="45720" rIns="91440" bIns="45720" rtlCol="0"/>
          <a:lstStyle>
            <a:lvl1pPr algn="r">
              <a:defRPr sz="1200"/>
            </a:lvl1pPr>
          </a:lstStyle>
          <a:p>
            <a:fld id="{D0277A1C-94B4-4A5C-A0DB-03B88422A1E8}" type="datetimeFigureOut">
              <a:rPr lang="el-GR" smtClean="0"/>
              <a:pPr/>
              <a:t>25/5/2021</a:t>
            </a:fld>
            <a:endParaRPr lang="el-GR"/>
          </a:p>
        </p:txBody>
      </p:sp>
      <p:sp>
        <p:nvSpPr>
          <p:cNvPr id="4" name="Θέση εικόνας διαφάνειας 3"/>
          <p:cNvSpPr>
            <a:spLocks noGrp="1" noRot="1" noChangeAspect="1"/>
          </p:cNvSpPr>
          <p:nvPr>
            <p:ph type="sldImg" idx="2"/>
          </p:nvPr>
        </p:nvSpPr>
        <p:spPr>
          <a:xfrm>
            <a:off x="2143125" y="1241425"/>
            <a:ext cx="2511425" cy="3349625"/>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79768" y="4777958"/>
            <a:ext cx="5438140" cy="3909239"/>
          </a:xfrm>
          <a:prstGeom prst="rect">
            <a:avLst/>
          </a:prstGeom>
        </p:spPr>
        <p:txBody>
          <a:bodyPr vert="horz" lIns="91440" tIns="45720" rIns="91440" bIns="45720" rtlCol="0"/>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6" name="Θέση υποσέλιδου 5"/>
          <p:cNvSpPr>
            <a:spLocks noGrp="1"/>
          </p:cNvSpPr>
          <p:nvPr>
            <p:ph type="ftr" sz="quarter" idx="4"/>
          </p:nvPr>
        </p:nvSpPr>
        <p:spPr>
          <a:xfrm>
            <a:off x="0" y="9430091"/>
            <a:ext cx="2945659" cy="498134"/>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50443" y="9430091"/>
            <a:ext cx="2945659" cy="498134"/>
          </a:xfrm>
          <a:prstGeom prst="rect">
            <a:avLst/>
          </a:prstGeom>
        </p:spPr>
        <p:txBody>
          <a:bodyPr vert="horz" lIns="91440" tIns="45720" rIns="91440" bIns="45720" rtlCol="0" anchor="b"/>
          <a:lstStyle>
            <a:lvl1pPr algn="r">
              <a:defRPr sz="1200"/>
            </a:lvl1pPr>
          </a:lstStyle>
          <a:p>
            <a:fld id="{D57971DB-2051-4FA0-B980-8491633306A8}" type="slidenum">
              <a:rPr lang="el-GR" smtClean="0"/>
              <a:pPr/>
              <a:t>‹#›</a:t>
            </a:fld>
            <a:endParaRPr lang="el-GR"/>
          </a:p>
        </p:txBody>
      </p:sp>
    </p:spTree>
    <p:extLst>
      <p:ext uri="{BB962C8B-B14F-4D97-AF65-F5344CB8AC3E}">
        <p14:creationId xmlns="" xmlns:p14="http://schemas.microsoft.com/office/powerpoint/2010/main" val="23081974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a:xfrm>
            <a:off x="2143125" y="1241425"/>
            <a:ext cx="2511425" cy="3349625"/>
          </a:xfrm>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fld id="{D57971DB-2051-4FA0-B980-8491633306A8}" type="slidenum">
              <a:rPr lang="el-GR" smtClean="0"/>
              <a:pPr/>
              <a:t>1</a:t>
            </a:fld>
            <a:endParaRPr lang="el-GR"/>
          </a:p>
        </p:txBody>
      </p:sp>
    </p:spTree>
    <p:extLst>
      <p:ext uri="{BB962C8B-B14F-4D97-AF65-F5344CB8AC3E}">
        <p14:creationId xmlns="" xmlns:p14="http://schemas.microsoft.com/office/powerpoint/2010/main" val="25628289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el-GR"/>
              <a:t>Στυλ κύριου τίτλου</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l-GR"/>
              <a:t>Στυλ κύριου υπότιτλου</a:t>
            </a:r>
            <a:endParaRPr lang="en-US" dirty="0"/>
          </a:p>
        </p:txBody>
      </p:sp>
      <p:sp>
        <p:nvSpPr>
          <p:cNvPr id="4" name="Date Placeholder 3"/>
          <p:cNvSpPr>
            <a:spLocks noGrp="1"/>
          </p:cNvSpPr>
          <p:nvPr>
            <p:ph type="dt" sz="half" idx="10"/>
          </p:nvPr>
        </p:nvSpPr>
        <p:spPr/>
        <p:txBody>
          <a:bodyPr/>
          <a:lstStyle/>
          <a:p>
            <a:fld id="{9226905B-FB68-4E62-BA78-87741B3E7F1C}" type="datetimeFigureOut">
              <a:rPr lang="el-GR" smtClean="0"/>
              <a:pPr/>
              <a:t>25/5/2021</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98896C19-F4D6-4451-8279-04CE1E0C6E87}" type="slidenum">
              <a:rPr lang="el-GR" smtClean="0"/>
              <a:pPr/>
              <a:t>‹#›</a:t>
            </a:fld>
            <a:endParaRPr lang="el-GR"/>
          </a:p>
        </p:txBody>
      </p:sp>
    </p:spTree>
    <p:extLst>
      <p:ext uri="{BB962C8B-B14F-4D97-AF65-F5344CB8AC3E}">
        <p14:creationId xmlns="" xmlns:p14="http://schemas.microsoft.com/office/powerpoint/2010/main" val="40006503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Στυλ κύριου τίτλου</a:t>
            </a:r>
            <a:endParaRPr lang="en-US" dirty="0"/>
          </a:p>
        </p:txBody>
      </p:sp>
      <p:sp>
        <p:nvSpPr>
          <p:cNvPr id="3" name="Vertical Text Placeholder 2"/>
          <p:cNvSpPr>
            <a:spLocks noGrp="1"/>
          </p:cNvSpPr>
          <p:nvPr>
            <p:ph type="body" orient="vert" idx="1"/>
          </p:nvPr>
        </p:nvSpPr>
        <p:spPr/>
        <p:txBody>
          <a:bodyPr vert="eaVert"/>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10"/>
          </p:nvPr>
        </p:nvSpPr>
        <p:spPr/>
        <p:txBody>
          <a:bodyPr/>
          <a:lstStyle/>
          <a:p>
            <a:fld id="{9226905B-FB68-4E62-BA78-87741B3E7F1C}" type="datetimeFigureOut">
              <a:rPr lang="el-GR" smtClean="0"/>
              <a:pPr/>
              <a:t>25/5/2021</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98896C19-F4D6-4451-8279-04CE1E0C6E87}" type="slidenum">
              <a:rPr lang="el-GR" smtClean="0"/>
              <a:pPr/>
              <a:t>‹#›</a:t>
            </a:fld>
            <a:endParaRPr lang="el-GR"/>
          </a:p>
        </p:txBody>
      </p:sp>
    </p:spTree>
    <p:extLst>
      <p:ext uri="{BB962C8B-B14F-4D97-AF65-F5344CB8AC3E}">
        <p14:creationId xmlns="" xmlns:p14="http://schemas.microsoft.com/office/powerpoint/2010/main" val="7995127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el-GR"/>
              <a:t>Στυλ κύριου τίτλου</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10"/>
          </p:nvPr>
        </p:nvSpPr>
        <p:spPr/>
        <p:txBody>
          <a:bodyPr/>
          <a:lstStyle/>
          <a:p>
            <a:fld id="{9226905B-FB68-4E62-BA78-87741B3E7F1C}" type="datetimeFigureOut">
              <a:rPr lang="el-GR" smtClean="0"/>
              <a:pPr/>
              <a:t>25/5/2021</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98896C19-F4D6-4451-8279-04CE1E0C6E87}" type="slidenum">
              <a:rPr lang="el-GR" smtClean="0"/>
              <a:pPr/>
              <a:t>‹#›</a:t>
            </a:fld>
            <a:endParaRPr lang="el-GR"/>
          </a:p>
        </p:txBody>
      </p:sp>
    </p:spTree>
    <p:extLst>
      <p:ext uri="{BB962C8B-B14F-4D97-AF65-F5344CB8AC3E}">
        <p14:creationId xmlns="" xmlns:p14="http://schemas.microsoft.com/office/powerpoint/2010/main" val="40804257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Προσαρμοσμένη διάταξη">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Στυλ κύριου τίτλου</a:t>
            </a:r>
          </a:p>
        </p:txBody>
      </p:sp>
      <p:sp>
        <p:nvSpPr>
          <p:cNvPr id="3" name="Θέση ημερομηνίας 2"/>
          <p:cNvSpPr>
            <a:spLocks noGrp="1"/>
          </p:cNvSpPr>
          <p:nvPr>
            <p:ph type="dt" sz="half" idx="10"/>
          </p:nvPr>
        </p:nvSpPr>
        <p:spPr/>
        <p:txBody>
          <a:bodyPr/>
          <a:lstStyle/>
          <a:p>
            <a:fld id="{9226905B-FB68-4E62-BA78-87741B3E7F1C}" type="datetimeFigureOut">
              <a:rPr lang="el-GR" smtClean="0"/>
              <a:pPr/>
              <a:t>25/5/2021</a:t>
            </a:fld>
            <a:endParaRPr lang="el-GR"/>
          </a:p>
        </p:txBody>
      </p:sp>
      <p:sp>
        <p:nvSpPr>
          <p:cNvPr id="4" name="Θέση υποσέλιδου 3"/>
          <p:cNvSpPr>
            <a:spLocks noGrp="1"/>
          </p:cNvSpPr>
          <p:nvPr>
            <p:ph type="ftr" sz="quarter" idx="11"/>
          </p:nvPr>
        </p:nvSpPr>
        <p:spPr/>
        <p:txBody>
          <a:bodyPr/>
          <a:lstStyle/>
          <a:p>
            <a:endParaRPr lang="el-GR"/>
          </a:p>
        </p:txBody>
      </p:sp>
      <p:sp>
        <p:nvSpPr>
          <p:cNvPr id="5" name="Θέση αριθμού διαφάνειας 4"/>
          <p:cNvSpPr>
            <a:spLocks noGrp="1"/>
          </p:cNvSpPr>
          <p:nvPr>
            <p:ph type="sldNum" sz="quarter" idx="12"/>
          </p:nvPr>
        </p:nvSpPr>
        <p:spPr/>
        <p:txBody>
          <a:bodyPr/>
          <a:lstStyle/>
          <a:p>
            <a:fld id="{98896C19-F4D6-4451-8279-04CE1E0C6E87}" type="slidenum">
              <a:rPr lang="el-GR" smtClean="0"/>
              <a:pPr/>
              <a:t>‹#›</a:t>
            </a:fld>
            <a:endParaRPr lang="el-GR"/>
          </a:p>
        </p:txBody>
      </p:sp>
    </p:spTree>
    <p:extLst>
      <p:ext uri="{BB962C8B-B14F-4D97-AF65-F5344CB8AC3E}">
        <p14:creationId xmlns="" xmlns:p14="http://schemas.microsoft.com/office/powerpoint/2010/main" val="29610132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Στυλ κύριου τίτλου</a:t>
            </a:r>
            <a:endParaRPr lang="en-US" dirty="0"/>
          </a:p>
        </p:txBody>
      </p:sp>
      <p:sp>
        <p:nvSpPr>
          <p:cNvPr id="3" name="Content Placeholder 2"/>
          <p:cNvSpPr>
            <a:spLocks noGrp="1"/>
          </p:cNvSpPr>
          <p:nvPr>
            <p:ph idx="1"/>
          </p:nvPr>
        </p:nvSpPr>
        <p:spPr/>
        <p:txBody>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10"/>
          </p:nvPr>
        </p:nvSpPr>
        <p:spPr/>
        <p:txBody>
          <a:bodyPr/>
          <a:lstStyle/>
          <a:p>
            <a:fld id="{9226905B-FB68-4E62-BA78-87741B3E7F1C}" type="datetimeFigureOut">
              <a:rPr lang="el-GR" smtClean="0"/>
              <a:pPr/>
              <a:t>25/5/2021</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98896C19-F4D6-4451-8279-04CE1E0C6E87}" type="slidenum">
              <a:rPr lang="el-GR" smtClean="0"/>
              <a:pPr/>
              <a:t>‹#›</a:t>
            </a:fld>
            <a:endParaRPr lang="el-GR"/>
          </a:p>
        </p:txBody>
      </p:sp>
    </p:spTree>
    <p:extLst>
      <p:ext uri="{BB962C8B-B14F-4D97-AF65-F5344CB8AC3E}">
        <p14:creationId xmlns="" xmlns:p14="http://schemas.microsoft.com/office/powerpoint/2010/main" val="16928624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el-GR"/>
              <a:t>Στυλ κύριου τίτλου</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l-GR"/>
              <a:t>Στυλ υποδείγματος κειμένου</a:t>
            </a:r>
          </a:p>
        </p:txBody>
      </p:sp>
      <p:sp>
        <p:nvSpPr>
          <p:cNvPr id="4" name="Date Placeholder 3"/>
          <p:cNvSpPr>
            <a:spLocks noGrp="1"/>
          </p:cNvSpPr>
          <p:nvPr>
            <p:ph type="dt" sz="half" idx="10"/>
          </p:nvPr>
        </p:nvSpPr>
        <p:spPr/>
        <p:txBody>
          <a:bodyPr/>
          <a:lstStyle/>
          <a:p>
            <a:fld id="{9226905B-FB68-4E62-BA78-87741B3E7F1C}" type="datetimeFigureOut">
              <a:rPr lang="el-GR" smtClean="0"/>
              <a:pPr/>
              <a:t>25/5/2021</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98896C19-F4D6-4451-8279-04CE1E0C6E87}" type="slidenum">
              <a:rPr lang="el-GR" smtClean="0"/>
              <a:pPr/>
              <a:t>‹#›</a:t>
            </a:fld>
            <a:endParaRPr lang="el-GR"/>
          </a:p>
        </p:txBody>
      </p:sp>
    </p:spTree>
    <p:extLst>
      <p:ext uri="{BB962C8B-B14F-4D97-AF65-F5344CB8AC3E}">
        <p14:creationId xmlns="" xmlns:p14="http://schemas.microsoft.com/office/powerpoint/2010/main" val="37939744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Στυλ κύριου τίτλου</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5" name="Date Placeholder 4"/>
          <p:cNvSpPr>
            <a:spLocks noGrp="1"/>
          </p:cNvSpPr>
          <p:nvPr>
            <p:ph type="dt" sz="half" idx="10"/>
          </p:nvPr>
        </p:nvSpPr>
        <p:spPr/>
        <p:txBody>
          <a:bodyPr/>
          <a:lstStyle/>
          <a:p>
            <a:fld id="{9226905B-FB68-4E62-BA78-87741B3E7F1C}" type="datetimeFigureOut">
              <a:rPr lang="el-GR" smtClean="0"/>
              <a:pPr/>
              <a:t>25/5/2021</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98896C19-F4D6-4451-8279-04CE1E0C6E87}" type="slidenum">
              <a:rPr lang="el-GR" smtClean="0"/>
              <a:pPr/>
              <a:t>‹#›</a:t>
            </a:fld>
            <a:endParaRPr lang="el-GR"/>
          </a:p>
        </p:txBody>
      </p:sp>
    </p:spTree>
    <p:extLst>
      <p:ext uri="{BB962C8B-B14F-4D97-AF65-F5344CB8AC3E}">
        <p14:creationId xmlns="" xmlns:p14="http://schemas.microsoft.com/office/powerpoint/2010/main" val="1052463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el-GR"/>
              <a:t>Στυλ κύριου τίτλου</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l-GR"/>
              <a:t>Στυλ υποδείγματος κειμένου</a:t>
            </a:r>
          </a:p>
        </p:txBody>
      </p:sp>
      <p:sp>
        <p:nvSpPr>
          <p:cNvPr id="4" name="Content Placeholder 3"/>
          <p:cNvSpPr>
            <a:spLocks noGrp="1"/>
          </p:cNvSpPr>
          <p:nvPr>
            <p:ph sz="half" idx="2"/>
          </p:nvPr>
        </p:nvSpPr>
        <p:spPr>
          <a:xfrm>
            <a:off x="472381" y="3340100"/>
            <a:ext cx="2901255" cy="4912784"/>
          </a:xfrm>
        </p:spPr>
        <p:txBody>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l-GR"/>
              <a:t>Στυλ υποδείγματος κειμένου</a:t>
            </a:r>
          </a:p>
        </p:txBody>
      </p:sp>
      <p:sp>
        <p:nvSpPr>
          <p:cNvPr id="6" name="Content Placeholder 5"/>
          <p:cNvSpPr>
            <a:spLocks noGrp="1"/>
          </p:cNvSpPr>
          <p:nvPr>
            <p:ph sz="quarter" idx="4"/>
          </p:nvPr>
        </p:nvSpPr>
        <p:spPr>
          <a:xfrm>
            <a:off x="3471863" y="3340100"/>
            <a:ext cx="2915543" cy="4912784"/>
          </a:xfrm>
        </p:spPr>
        <p:txBody>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7" name="Date Placeholder 6"/>
          <p:cNvSpPr>
            <a:spLocks noGrp="1"/>
          </p:cNvSpPr>
          <p:nvPr>
            <p:ph type="dt" sz="half" idx="10"/>
          </p:nvPr>
        </p:nvSpPr>
        <p:spPr/>
        <p:txBody>
          <a:bodyPr/>
          <a:lstStyle/>
          <a:p>
            <a:fld id="{9226905B-FB68-4E62-BA78-87741B3E7F1C}" type="datetimeFigureOut">
              <a:rPr lang="el-GR" smtClean="0"/>
              <a:pPr/>
              <a:t>25/5/2021</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98896C19-F4D6-4451-8279-04CE1E0C6E87}" type="slidenum">
              <a:rPr lang="el-GR" smtClean="0"/>
              <a:pPr/>
              <a:t>‹#›</a:t>
            </a:fld>
            <a:endParaRPr lang="el-GR"/>
          </a:p>
        </p:txBody>
      </p:sp>
    </p:spTree>
    <p:extLst>
      <p:ext uri="{BB962C8B-B14F-4D97-AF65-F5344CB8AC3E}">
        <p14:creationId xmlns="" xmlns:p14="http://schemas.microsoft.com/office/powerpoint/2010/main" val="38662802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Στυλ κύριου τίτλου</a:t>
            </a:r>
            <a:endParaRPr lang="en-US" dirty="0"/>
          </a:p>
        </p:txBody>
      </p:sp>
      <p:sp>
        <p:nvSpPr>
          <p:cNvPr id="3" name="Date Placeholder 2"/>
          <p:cNvSpPr>
            <a:spLocks noGrp="1"/>
          </p:cNvSpPr>
          <p:nvPr>
            <p:ph type="dt" sz="half" idx="10"/>
          </p:nvPr>
        </p:nvSpPr>
        <p:spPr/>
        <p:txBody>
          <a:bodyPr/>
          <a:lstStyle/>
          <a:p>
            <a:fld id="{9226905B-FB68-4E62-BA78-87741B3E7F1C}" type="datetimeFigureOut">
              <a:rPr lang="el-GR" smtClean="0"/>
              <a:pPr/>
              <a:t>25/5/2021</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98896C19-F4D6-4451-8279-04CE1E0C6E87}" type="slidenum">
              <a:rPr lang="el-GR" smtClean="0"/>
              <a:pPr/>
              <a:t>‹#›</a:t>
            </a:fld>
            <a:endParaRPr lang="el-GR"/>
          </a:p>
        </p:txBody>
      </p:sp>
    </p:spTree>
    <p:extLst>
      <p:ext uri="{BB962C8B-B14F-4D97-AF65-F5344CB8AC3E}">
        <p14:creationId xmlns="" xmlns:p14="http://schemas.microsoft.com/office/powerpoint/2010/main" val="33198256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226905B-FB68-4E62-BA78-87741B3E7F1C}" type="datetimeFigureOut">
              <a:rPr lang="el-GR" smtClean="0"/>
              <a:pPr/>
              <a:t>25/5/2021</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98896C19-F4D6-4451-8279-04CE1E0C6E87}" type="slidenum">
              <a:rPr lang="el-GR" smtClean="0"/>
              <a:pPr/>
              <a:t>‹#›</a:t>
            </a:fld>
            <a:endParaRPr lang="el-GR"/>
          </a:p>
        </p:txBody>
      </p:sp>
    </p:spTree>
    <p:extLst>
      <p:ext uri="{BB962C8B-B14F-4D97-AF65-F5344CB8AC3E}">
        <p14:creationId xmlns="" xmlns:p14="http://schemas.microsoft.com/office/powerpoint/2010/main" val="37229818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l-GR"/>
              <a:t>Στυλ κύριου τίτλου</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l-GR"/>
              <a:t>Στυλ υποδείγματος κειμένου</a:t>
            </a:r>
          </a:p>
        </p:txBody>
      </p:sp>
      <p:sp>
        <p:nvSpPr>
          <p:cNvPr id="5" name="Date Placeholder 4"/>
          <p:cNvSpPr>
            <a:spLocks noGrp="1"/>
          </p:cNvSpPr>
          <p:nvPr>
            <p:ph type="dt" sz="half" idx="10"/>
          </p:nvPr>
        </p:nvSpPr>
        <p:spPr/>
        <p:txBody>
          <a:bodyPr/>
          <a:lstStyle/>
          <a:p>
            <a:fld id="{9226905B-FB68-4E62-BA78-87741B3E7F1C}" type="datetimeFigureOut">
              <a:rPr lang="el-GR" smtClean="0"/>
              <a:pPr/>
              <a:t>25/5/2021</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98896C19-F4D6-4451-8279-04CE1E0C6E87}" type="slidenum">
              <a:rPr lang="el-GR" smtClean="0"/>
              <a:pPr/>
              <a:t>‹#›</a:t>
            </a:fld>
            <a:endParaRPr lang="el-GR"/>
          </a:p>
        </p:txBody>
      </p:sp>
    </p:spTree>
    <p:extLst>
      <p:ext uri="{BB962C8B-B14F-4D97-AF65-F5344CB8AC3E}">
        <p14:creationId xmlns="" xmlns:p14="http://schemas.microsoft.com/office/powerpoint/2010/main" val="15143099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l-GR"/>
              <a:t>Στυλ κύριου τίτλου</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l-GR"/>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l-GR"/>
              <a:t>Στυλ υποδείγματος κειμένου</a:t>
            </a:r>
          </a:p>
        </p:txBody>
      </p:sp>
      <p:sp>
        <p:nvSpPr>
          <p:cNvPr id="5" name="Date Placeholder 4"/>
          <p:cNvSpPr>
            <a:spLocks noGrp="1"/>
          </p:cNvSpPr>
          <p:nvPr>
            <p:ph type="dt" sz="half" idx="10"/>
          </p:nvPr>
        </p:nvSpPr>
        <p:spPr/>
        <p:txBody>
          <a:bodyPr/>
          <a:lstStyle/>
          <a:p>
            <a:fld id="{9226905B-FB68-4E62-BA78-87741B3E7F1C}" type="datetimeFigureOut">
              <a:rPr lang="el-GR" smtClean="0"/>
              <a:pPr/>
              <a:t>25/5/2021</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98896C19-F4D6-4451-8279-04CE1E0C6E87}" type="slidenum">
              <a:rPr lang="el-GR" smtClean="0"/>
              <a:pPr/>
              <a:t>‹#›</a:t>
            </a:fld>
            <a:endParaRPr lang="el-GR"/>
          </a:p>
        </p:txBody>
      </p:sp>
    </p:spTree>
    <p:extLst>
      <p:ext uri="{BB962C8B-B14F-4D97-AF65-F5344CB8AC3E}">
        <p14:creationId xmlns="" xmlns:p14="http://schemas.microsoft.com/office/powerpoint/2010/main" val="20411734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el-GR"/>
              <a:t>Στυλ κύριου τίτλου</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9226905B-FB68-4E62-BA78-87741B3E7F1C}" type="datetimeFigureOut">
              <a:rPr lang="el-GR" smtClean="0"/>
              <a:pPr/>
              <a:t>25/5/2021</a:t>
            </a:fld>
            <a:endParaRPr lang="el-GR"/>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l-GR"/>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98896C19-F4D6-4451-8279-04CE1E0C6E87}" type="slidenum">
              <a:rPr lang="el-GR" smtClean="0"/>
              <a:pPr/>
              <a:t>‹#›</a:t>
            </a:fld>
            <a:endParaRPr lang="el-GR"/>
          </a:p>
        </p:txBody>
      </p:sp>
    </p:spTree>
    <p:extLst>
      <p:ext uri="{BB962C8B-B14F-4D97-AF65-F5344CB8AC3E}">
        <p14:creationId xmlns="" xmlns:p14="http://schemas.microsoft.com/office/powerpoint/2010/main" val="1390932428"/>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60" r:id="rId12"/>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4 - TextBox"/>
          <p:cNvSpPr txBox="1"/>
          <p:nvPr/>
        </p:nvSpPr>
        <p:spPr>
          <a:xfrm>
            <a:off x="1228725" y="2744656"/>
            <a:ext cx="4459056" cy="1461939"/>
          </a:xfrm>
          <a:prstGeom prst="rect">
            <a:avLst/>
          </a:prstGeom>
          <a:noFill/>
        </p:spPr>
        <p:txBody>
          <a:bodyPr wrap="square" rtlCol="0">
            <a:spAutoFit/>
          </a:bodyPr>
          <a:lstStyle/>
          <a:p>
            <a:pPr algn="just"/>
            <a:r>
              <a:rPr lang="el-GR" sz="675" dirty="0" smtClean="0">
                <a:solidFill>
                  <a:srgbClr val="002060"/>
                </a:solidFill>
                <a:latin typeface="Verdana" pitchFamily="34" charset="0"/>
                <a:ea typeface="Verdana" pitchFamily="34" charset="0"/>
                <a:cs typeface="Verdana" pitchFamily="34" charset="0"/>
              </a:rPr>
              <a:t>Η </a:t>
            </a:r>
            <a:r>
              <a:rPr lang="el-GR" sz="675" dirty="0" smtClean="0">
                <a:solidFill>
                  <a:srgbClr val="002060"/>
                </a:solidFill>
                <a:latin typeface="Verdana" pitchFamily="34" charset="0"/>
                <a:ea typeface="Verdana" pitchFamily="34" charset="0"/>
                <a:cs typeface="Verdana" pitchFamily="34" charset="0"/>
              </a:rPr>
              <a:t>επιχείρηση </a:t>
            </a:r>
            <a:r>
              <a:rPr lang="el-GR" sz="675" b="1" dirty="0" smtClean="0">
                <a:solidFill>
                  <a:srgbClr val="002060"/>
                </a:solidFill>
                <a:latin typeface="Verdana" pitchFamily="34" charset="0"/>
                <a:ea typeface="Verdana" pitchFamily="34" charset="0"/>
                <a:cs typeface="Verdana" pitchFamily="34" charset="0"/>
              </a:rPr>
              <a:t>BODE (ΜΠΟΝΤΕ) ΕΜΠΟΡΙΚΗ </a:t>
            </a:r>
            <a:r>
              <a:rPr lang="el-GR" sz="675" b="1" dirty="0" smtClean="0">
                <a:solidFill>
                  <a:srgbClr val="002060"/>
                </a:solidFill>
                <a:latin typeface="Verdana" pitchFamily="34" charset="0"/>
                <a:ea typeface="Verdana" pitchFamily="34" charset="0"/>
                <a:cs typeface="Verdana" pitchFamily="34" charset="0"/>
              </a:rPr>
              <a:t>ΚΑΙ ΒΙΟΜΗΧΑΝΙΚΗ </a:t>
            </a:r>
            <a:r>
              <a:rPr lang="el-GR" sz="800" b="1" i="1" dirty="0" smtClean="0"/>
              <a:t>ΕΠΕ </a:t>
            </a:r>
            <a:r>
              <a:rPr lang="el-GR" sz="675" dirty="0" smtClean="0">
                <a:solidFill>
                  <a:srgbClr val="002060"/>
                </a:solidFill>
                <a:latin typeface="Verdana" pitchFamily="34" charset="0"/>
                <a:ea typeface="Verdana" pitchFamily="34" charset="0"/>
                <a:cs typeface="Verdana" pitchFamily="34" charset="0"/>
              </a:rPr>
              <a:t>που </a:t>
            </a:r>
            <a:r>
              <a:rPr lang="el-GR" sz="675" dirty="0" smtClean="0">
                <a:solidFill>
                  <a:srgbClr val="002060"/>
                </a:solidFill>
                <a:latin typeface="Verdana" pitchFamily="34" charset="0"/>
                <a:ea typeface="Verdana" pitchFamily="34" charset="0"/>
                <a:cs typeface="Verdana" pitchFamily="34" charset="0"/>
              </a:rPr>
              <a:t>εδρεύει στην Περιφέρεια Στερεάς Ελλάδας,</a:t>
            </a:r>
            <a:r>
              <a:rPr lang="en-US" sz="675" dirty="0" smtClean="0">
                <a:solidFill>
                  <a:srgbClr val="002060"/>
                </a:solidFill>
                <a:latin typeface="Verdana" pitchFamily="34" charset="0"/>
                <a:ea typeface="Verdana" pitchFamily="34" charset="0"/>
                <a:cs typeface="Verdana" pitchFamily="34" charset="0"/>
              </a:rPr>
              <a:t> </a:t>
            </a:r>
            <a:r>
              <a:rPr lang="el-GR" sz="675" dirty="0" smtClean="0">
                <a:solidFill>
                  <a:srgbClr val="002060"/>
                </a:solidFill>
                <a:latin typeface="Verdana" pitchFamily="34" charset="0"/>
                <a:ea typeface="Verdana" pitchFamily="34" charset="0"/>
                <a:cs typeface="Verdana" pitchFamily="34" charset="0"/>
              </a:rPr>
              <a:t>εντάχθηκε στη Δράση </a:t>
            </a:r>
            <a:r>
              <a:rPr lang="el-GR" sz="675" dirty="0">
                <a:solidFill>
                  <a:srgbClr val="002060"/>
                </a:solidFill>
                <a:latin typeface="Verdana" pitchFamily="34" charset="0"/>
                <a:ea typeface="Verdana" pitchFamily="34" charset="0"/>
                <a:cs typeface="Verdana" pitchFamily="34" charset="0"/>
              </a:rPr>
              <a:t>«Ενίσχυση μεσαίων επιχειρήσεων στη Στερεά Ελλάδα για την αναβάθμιση και τον εκσυγχρονισμό τους» </a:t>
            </a:r>
            <a:r>
              <a:rPr lang="el-GR" sz="675" dirty="0" smtClean="0">
                <a:solidFill>
                  <a:srgbClr val="002060"/>
                </a:solidFill>
                <a:latin typeface="Verdana" pitchFamily="34" charset="0"/>
                <a:ea typeface="Verdana" pitchFamily="34" charset="0"/>
                <a:cs typeface="Verdana" pitchFamily="34" charset="0"/>
              </a:rPr>
              <a:t>συνολικού προϋπολογισμού </a:t>
            </a:r>
            <a:r>
              <a:rPr lang="en-US" sz="675" dirty="0" smtClean="0">
                <a:solidFill>
                  <a:srgbClr val="002060"/>
                </a:solidFill>
                <a:latin typeface="Verdana" pitchFamily="34" charset="0"/>
                <a:ea typeface="Verdana" pitchFamily="34" charset="0"/>
                <a:cs typeface="Verdana" pitchFamily="34" charset="0"/>
              </a:rPr>
              <a:t>25 </a:t>
            </a:r>
            <a:r>
              <a:rPr lang="el-GR" sz="675" dirty="0" smtClean="0">
                <a:solidFill>
                  <a:srgbClr val="002060"/>
                </a:solidFill>
                <a:latin typeface="Verdana" pitchFamily="34" charset="0"/>
                <a:ea typeface="Verdana" pitchFamily="34" charset="0"/>
                <a:cs typeface="Verdana" pitchFamily="34" charset="0"/>
              </a:rPr>
              <a:t>εκ. ευρώ.</a:t>
            </a:r>
            <a:endParaRPr lang="en-US" sz="675" b="1" dirty="0" smtClean="0">
              <a:solidFill>
                <a:srgbClr val="002060"/>
              </a:solidFill>
              <a:latin typeface="Verdana" pitchFamily="34" charset="0"/>
              <a:ea typeface="Verdana" pitchFamily="34" charset="0"/>
              <a:cs typeface="Verdana" pitchFamily="34" charset="0"/>
            </a:endParaRPr>
          </a:p>
          <a:p>
            <a:pPr algn="just"/>
            <a:endParaRPr lang="el-GR" sz="675" dirty="0" smtClean="0">
              <a:solidFill>
                <a:srgbClr val="002060"/>
              </a:solidFill>
              <a:latin typeface="Verdana" pitchFamily="34" charset="0"/>
              <a:ea typeface="Verdana" pitchFamily="34" charset="0"/>
            </a:endParaRPr>
          </a:p>
          <a:p>
            <a:pPr algn="just"/>
            <a:r>
              <a:rPr lang="el-GR" sz="675" dirty="0" smtClean="0">
                <a:solidFill>
                  <a:srgbClr val="002060"/>
                </a:solidFill>
                <a:latin typeface="Verdana" pitchFamily="34" charset="0"/>
                <a:ea typeface="Verdana" pitchFamily="34" charset="0"/>
              </a:rPr>
              <a:t>Η Δράση στοχεύει στην παροχή ενίσχυσης των πολύ μικρών και μικρών επιχειρήσεων της Περιφέρειας Στερεάς Ελλάδας με τη μορφή της μη επιστρεπτέας επιχορήγησης για τη διασφάλιση επαρκούς ρευστότητας για την αντιμετώπιση των επιπτώσεων της πανδημίας </a:t>
            </a:r>
            <a:r>
              <a:rPr lang="en-US" sz="675" dirty="0" smtClean="0">
                <a:solidFill>
                  <a:srgbClr val="002060"/>
                </a:solidFill>
                <a:latin typeface="Verdana" pitchFamily="34" charset="0"/>
                <a:ea typeface="Verdana" pitchFamily="34" charset="0"/>
              </a:rPr>
              <a:t>Covid-19</a:t>
            </a:r>
            <a:r>
              <a:rPr lang="el-GR" sz="675" dirty="0" smtClean="0">
                <a:solidFill>
                  <a:srgbClr val="002060"/>
                </a:solidFill>
                <a:latin typeface="Verdana" pitchFamily="34" charset="0"/>
                <a:ea typeface="Verdana" pitchFamily="34" charset="0"/>
              </a:rPr>
              <a:t>.</a:t>
            </a:r>
            <a:endParaRPr lang="en-US" sz="675" dirty="0" smtClean="0">
              <a:solidFill>
                <a:srgbClr val="002060"/>
              </a:solidFill>
              <a:latin typeface="Verdana" pitchFamily="34" charset="0"/>
              <a:ea typeface="Verdana" pitchFamily="34" charset="0"/>
            </a:endParaRPr>
          </a:p>
          <a:p>
            <a:pPr algn="just"/>
            <a:endParaRPr lang="en-US" sz="675" b="1" dirty="0" smtClean="0">
              <a:solidFill>
                <a:srgbClr val="002060"/>
              </a:solidFill>
              <a:latin typeface="Verdana" pitchFamily="34" charset="0"/>
              <a:ea typeface="Verdana" pitchFamily="34" charset="0"/>
              <a:cs typeface="Verdana" pitchFamily="34" charset="0"/>
            </a:endParaRPr>
          </a:p>
          <a:p>
            <a:pPr algn="just"/>
            <a:r>
              <a:rPr lang="el-GR" sz="675" dirty="0" smtClean="0">
                <a:solidFill>
                  <a:srgbClr val="002060"/>
                </a:solidFill>
                <a:latin typeface="Verdana" pitchFamily="34" charset="0"/>
                <a:ea typeface="Verdana" pitchFamily="34" charset="0"/>
                <a:cs typeface="Verdana" pitchFamily="34" charset="0"/>
              </a:rPr>
              <a:t>Ο συνολικός προϋπολογισμός (100% Δημόσια Δαπάνη) της επένδυσης </a:t>
            </a:r>
            <a:r>
              <a:rPr lang="el-GR" sz="675" smtClean="0">
                <a:solidFill>
                  <a:srgbClr val="002060"/>
                </a:solidFill>
                <a:latin typeface="Verdana" pitchFamily="34" charset="0"/>
                <a:ea typeface="Verdana" pitchFamily="34" charset="0"/>
                <a:cs typeface="Verdana" pitchFamily="34" charset="0"/>
              </a:rPr>
              <a:t>είναι </a:t>
            </a:r>
            <a:r>
              <a:rPr lang="el-GR" sz="675" b="1" smtClean="0">
                <a:solidFill>
                  <a:srgbClr val="002060"/>
                </a:solidFill>
                <a:latin typeface="Verdana" pitchFamily="34" charset="0"/>
                <a:ea typeface="Verdana" pitchFamily="34" charset="0"/>
                <a:cs typeface="Verdana" pitchFamily="34" charset="0"/>
              </a:rPr>
              <a:t>40</a:t>
            </a:r>
            <a:r>
              <a:rPr lang="el-GR" sz="675" b="1" smtClean="0">
                <a:solidFill>
                  <a:srgbClr val="002060"/>
                </a:solidFill>
                <a:latin typeface="Verdana" pitchFamily="34" charset="0"/>
                <a:ea typeface="Verdana" pitchFamily="34" charset="0"/>
                <a:cs typeface="Verdana" pitchFamily="34" charset="0"/>
              </a:rPr>
              <a:t>.000,00</a:t>
            </a:r>
            <a:r>
              <a:rPr lang="el-GR" sz="675" b="1" dirty="0" smtClean="0">
                <a:solidFill>
                  <a:srgbClr val="002060"/>
                </a:solidFill>
                <a:latin typeface="Verdana" pitchFamily="34" charset="0"/>
                <a:ea typeface="Verdana" pitchFamily="34" charset="0"/>
                <a:cs typeface="Verdana" pitchFamily="34" charset="0"/>
              </a:rPr>
              <a:t/>
            </a:r>
            <a:br>
              <a:rPr lang="el-GR" sz="675" b="1" dirty="0" smtClean="0">
                <a:solidFill>
                  <a:srgbClr val="002060"/>
                </a:solidFill>
                <a:latin typeface="Verdana" pitchFamily="34" charset="0"/>
                <a:ea typeface="Verdana" pitchFamily="34" charset="0"/>
                <a:cs typeface="Verdana" pitchFamily="34" charset="0"/>
              </a:rPr>
            </a:br>
            <a:r>
              <a:rPr lang="el-GR" sz="675" b="1" dirty="0" smtClean="0">
                <a:solidFill>
                  <a:srgbClr val="002060"/>
                </a:solidFill>
                <a:latin typeface="Verdana" pitchFamily="34" charset="0"/>
                <a:ea typeface="Verdana" pitchFamily="34" charset="0"/>
                <a:cs typeface="Verdana" pitchFamily="34" charset="0"/>
              </a:rPr>
              <a:t>€, </a:t>
            </a:r>
            <a:r>
              <a:rPr lang="el-GR" sz="675" dirty="0" smtClean="0">
                <a:solidFill>
                  <a:srgbClr val="002060"/>
                </a:solidFill>
                <a:latin typeface="Verdana" pitchFamily="34" charset="0"/>
                <a:ea typeface="Verdana" pitchFamily="34" charset="0"/>
                <a:cs typeface="Verdana" pitchFamily="34" charset="0"/>
              </a:rPr>
              <a:t>και συγχρηματοδοτείται από το Ευρωπαϊκό Ταμείο Περιφερειακής Ανάπτυξης (ΕΤΠΑ) της Ευρωπαϊκής Ένωσης (ΕΕ) και Εθνικούς Πόρους στο πλαίσιο του Επιχειρησιακού Προγράμματος «Στερεά Ελλάδα» 2014-2020.</a:t>
            </a:r>
            <a:endParaRPr lang="el-GR" sz="675" dirty="0">
              <a:solidFill>
                <a:srgbClr val="002060"/>
              </a:solidFill>
              <a:latin typeface="Verdana" pitchFamily="34" charset="0"/>
              <a:ea typeface="Verdana" pitchFamily="34" charset="0"/>
              <a:cs typeface="Verdana" pitchFamily="34" charset="0"/>
            </a:endParaRPr>
          </a:p>
        </p:txBody>
      </p:sp>
      <p:pic>
        <p:nvPicPr>
          <p:cNvPr id="3" name="Εικόνα 2">
            <a:extLst>
              <a:ext uri="{FF2B5EF4-FFF2-40B4-BE49-F238E27FC236}">
                <a16:creationId xmlns="" xmlns:a16="http://schemas.microsoft.com/office/drawing/2014/main" id="{383C5E75-4DEB-4094-9D78-3A2B35E2E810}"/>
              </a:ext>
            </a:extLst>
          </p:cNvPr>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3265843" y="447490"/>
            <a:ext cx="2665476" cy="528066"/>
          </a:xfrm>
          <a:prstGeom prst="rect">
            <a:avLst/>
          </a:prstGeom>
        </p:spPr>
      </p:pic>
      <p:sp>
        <p:nvSpPr>
          <p:cNvPr id="14" name="Ορθογώνιο 13"/>
          <p:cNvSpPr/>
          <p:nvPr/>
        </p:nvSpPr>
        <p:spPr>
          <a:xfrm>
            <a:off x="1338682" y="2135451"/>
            <a:ext cx="4250077" cy="400110"/>
          </a:xfrm>
          <a:prstGeom prst="rect">
            <a:avLst/>
          </a:prstGeom>
        </p:spPr>
        <p:txBody>
          <a:bodyPr wrap="square">
            <a:spAutoFit/>
          </a:bodyPr>
          <a:lstStyle/>
          <a:p>
            <a:pPr algn="ctr"/>
            <a:r>
              <a:rPr lang="en-US" sz="1000" b="1" dirty="0">
                <a:solidFill>
                  <a:schemeClr val="accent5">
                    <a:lumMod val="75000"/>
                  </a:schemeClr>
                </a:solidFill>
                <a:latin typeface="Calibri" panose="020F0502020204030204" pitchFamily="34" charset="0"/>
                <a:ea typeface="Calibri" panose="020F0502020204030204" pitchFamily="34" charset="0"/>
                <a:cs typeface="Times New Roman" panose="02020603050405020304" pitchFamily="18" charset="0"/>
              </a:rPr>
              <a:t>ENI</a:t>
            </a:r>
            <a:r>
              <a:rPr lang="el-GR" sz="1000" b="1" dirty="0">
                <a:solidFill>
                  <a:schemeClr val="accent5">
                    <a:lumMod val="75000"/>
                  </a:schemeClr>
                </a:solidFill>
                <a:latin typeface="Calibri" panose="020F0502020204030204" pitchFamily="34" charset="0"/>
                <a:ea typeface="Calibri" panose="020F0502020204030204" pitchFamily="34" charset="0"/>
                <a:cs typeface="Times New Roman" panose="02020603050405020304" pitchFamily="18" charset="0"/>
              </a:rPr>
              <a:t>ΣΧΥΣΗ ΜΙΚΡΩΝ ΚΑΙ ΠΟΛΥ ΜΙΚΡΩΝ ΕΠΙΧΕΙΡΗΣΕΩΝ ΠΟΥ ΕΠΛΗΓΗΣΑΝ ΑΠΟ </a:t>
            </a:r>
            <a:r>
              <a:rPr lang="en-US" sz="1000" b="1" dirty="0" smtClean="0">
                <a:solidFill>
                  <a:schemeClr val="accent5">
                    <a:lumMod val="75000"/>
                  </a:schemeClr>
                </a:solidFill>
                <a:latin typeface="Calibri" panose="020F0502020204030204" pitchFamily="34" charset="0"/>
                <a:ea typeface="Calibri" panose="020F0502020204030204" pitchFamily="34" charset="0"/>
                <a:cs typeface="Times New Roman" panose="02020603050405020304" pitchFamily="18" charset="0"/>
              </a:rPr>
              <a:t>               </a:t>
            </a:r>
            <a:r>
              <a:rPr lang="el-GR" sz="1000" b="1" dirty="0" smtClean="0">
                <a:solidFill>
                  <a:schemeClr val="accent5">
                    <a:lumMod val="75000"/>
                  </a:schemeClr>
                </a:solidFill>
                <a:latin typeface="Calibri" panose="020F0502020204030204" pitchFamily="34" charset="0"/>
                <a:ea typeface="Calibri" panose="020F0502020204030204" pitchFamily="34" charset="0"/>
                <a:cs typeface="Times New Roman" panose="02020603050405020304" pitchFamily="18" charset="0"/>
              </a:rPr>
              <a:t>ΤΟΝ </a:t>
            </a:r>
            <a:r>
              <a:rPr lang="en-US" sz="1000" b="1" dirty="0">
                <a:solidFill>
                  <a:schemeClr val="accent5">
                    <a:lumMod val="75000"/>
                  </a:schemeClr>
                </a:solidFill>
                <a:latin typeface="Calibri" panose="020F0502020204030204" pitchFamily="34" charset="0"/>
                <a:ea typeface="Calibri" panose="020F0502020204030204" pitchFamily="34" charset="0"/>
                <a:cs typeface="Times New Roman" panose="02020603050405020304" pitchFamily="18" charset="0"/>
              </a:rPr>
              <a:t>COVID</a:t>
            </a:r>
            <a:r>
              <a:rPr lang="el-GR" sz="1000" b="1" dirty="0">
                <a:solidFill>
                  <a:schemeClr val="accent5">
                    <a:lumMod val="75000"/>
                  </a:schemeClr>
                </a:solidFill>
                <a:latin typeface="Calibri" panose="020F0502020204030204" pitchFamily="34" charset="0"/>
                <a:ea typeface="Calibri" panose="020F0502020204030204" pitchFamily="34" charset="0"/>
                <a:cs typeface="Times New Roman" panose="02020603050405020304" pitchFamily="18" charset="0"/>
              </a:rPr>
              <a:t>-19 </a:t>
            </a:r>
            <a:r>
              <a:rPr lang="el-GR" sz="1000" b="1" dirty="0" smtClean="0">
                <a:solidFill>
                  <a:schemeClr val="accent5">
                    <a:lumMod val="75000"/>
                  </a:schemeClr>
                </a:solidFill>
                <a:latin typeface="Calibri" panose="020F0502020204030204" pitchFamily="34" charset="0"/>
                <a:ea typeface="Calibri" panose="020F0502020204030204" pitchFamily="34" charset="0"/>
                <a:cs typeface="Times New Roman" panose="02020603050405020304" pitchFamily="18" charset="0"/>
              </a:rPr>
              <a:t>ΤΗΝ ΠΕΡΙΦΕΡΕΙΑ ΣΤΕΡΕΑΣ ΕΛΛΑΔΑΣ</a:t>
            </a:r>
            <a:endParaRPr lang="el-GR" sz="1000" dirty="0">
              <a:solidFill>
                <a:schemeClr val="accent5">
                  <a:lumMod val="75000"/>
                </a:schemeClr>
              </a:solidFill>
            </a:endParaRPr>
          </a:p>
        </p:txBody>
      </p:sp>
      <p:pic>
        <p:nvPicPr>
          <p:cNvPr id="1027" name="Picture 3" descr="C:\Users\papageorgiou\Desktop\andia.gr\ΠΕΠ ΣΤΕΡΕΑΣ ΕΛΛΑΔΑΣ\ΜΕΣΑΙΕΣ\ΔΗΜΟΣΙΟΤΗΤΑ\Sticker_ETPA_GR_HighRes__1_.jpg"/>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1443038" y="4294022"/>
            <a:ext cx="3971925" cy="758991"/>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3175485854"/>
      </p:ext>
    </p:extLst>
  </p:cSld>
  <p:clrMapOvr>
    <a:masterClrMapping/>
  </p:clrMapOvr>
</p:sld>
</file>

<file path=ppt/theme/theme1.xml><?xml version="1.0" encoding="utf-8"?>
<a:theme xmlns:a="http://schemas.openxmlformats.org/drawingml/2006/main" name="Θέμα του Office">
  <a:themeElements>
    <a:clrScheme name="Θέμα του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Θέμα του 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Θέμα του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210</TotalTime>
  <Words>110</Words>
  <Application>Microsoft Office PowerPoint</Application>
  <PresentationFormat>Προβολή στην οθόνη (4:3)</PresentationFormat>
  <Paragraphs>7</Paragraphs>
  <Slides>1</Slides>
  <Notes>1</Notes>
  <HiddenSlides>0</HiddenSlides>
  <MMClips>0</MMClips>
  <ScaleCrop>false</ScaleCrop>
  <HeadingPairs>
    <vt:vector size="4" baseType="variant">
      <vt:variant>
        <vt:lpstr>Θέμα</vt:lpstr>
      </vt:variant>
      <vt:variant>
        <vt:i4>1</vt:i4>
      </vt:variant>
      <vt:variant>
        <vt:lpstr>Τίτλοι διαφανειών</vt:lpstr>
      </vt:variant>
      <vt:variant>
        <vt:i4>1</vt:i4>
      </vt:variant>
    </vt:vector>
  </HeadingPairs>
  <TitlesOfParts>
    <vt:vector size="2" baseType="lpstr">
      <vt:lpstr>Θέμα του Office</vt:lpstr>
      <vt:lpstr>Διαφάνεια 1</vt:lpstr>
    </vt:vector>
  </TitlesOfParts>
  <Company>KEPA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ΤΣΕΛΕΚΙΔΟΥ ΚΑΛΛΙΣ</dc:creator>
  <cp:lastModifiedBy>user</cp:lastModifiedBy>
  <cp:revision>32</cp:revision>
  <cp:lastPrinted>2021-05-13T11:44:58Z</cp:lastPrinted>
  <dcterms:created xsi:type="dcterms:W3CDTF">2019-10-24T12:02:18Z</dcterms:created>
  <dcterms:modified xsi:type="dcterms:W3CDTF">2021-05-25T04:14:38Z</dcterms:modified>
</cp:coreProperties>
</file>